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9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84" r:id="rId9"/>
    <p:sldId id="290" r:id="rId10"/>
    <p:sldId id="288" r:id="rId11"/>
    <p:sldId id="289" r:id="rId12"/>
    <p:sldId id="278" r:id="rId13"/>
    <p:sldId id="291" r:id="rId14"/>
    <p:sldId id="337" r:id="rId15"/>
    <p:sldId id="292" r:id="rId16"/>
    <p:sldId id="293" r:id="rId17"/>
    <p:sldId id="281" r:id="rId18"/>
    <p:sldId id="295" r:id="rId19"/>
    <p:sldId id="296" r:id="rId20"/>
    <p:sldId id="297" r:id="rId21"/>
    <p:sldId id="286" r:id="rId22"/>
    <p:sldId id="298" r:id="rId23"/>
    <p:sldId id="299" r:id="rId24"/>
    <p:sldId id="285" r:id="rId25"/>
    <p:sldId id="300" r:id="rId26"/>
    <p:sldId id="282" r:id="rId27"/>
    <p:sldId id="301" r:id="rId28"/>
    <p:sldId id="265" r:id="rId29"/>
    <p:sldId id="302" r:id="rId30"/>
    <p:sldId id="303" r:id="rId31"/>
    <p:sldId id="304" r:id="rId32"/>
    <p:sldId id="266" r:id="rId33"/>
    <p:sldId id="305" r:id="rId34"/>
    <p:sldId id="306" r:id="rId35"/>
    <p:sldId id="267" r:id="rId36"/>
    <p:sldId id="307" r:id="rId37"/>
    <p:sldId id="309" r:id="rId38"/>
    <p:sldId id="310" r:id="rId39"/>
    <p:sldId id="311" r:id="rId40"/>
    <p:sldId id="312" r:id="rId41"/>
    <p:sldId id="308" r:id="rId42"/>
    <p:sldId id="264" r:id="rId43"/>
    <p:sldId id="313" r:id="rId44"/>
    <p:sldId id="314" r:id="rId45"/>
    <p:sldId id="360" r:id="rId46"/>
    <p:sldId id="270" r:id="rId47"/>
    <p:sldId id="315" r:id="rId48"/>
    <p:sldId id="342" r:id="rId49"/>
    <p:sldId id="343" r:id="rId50"/>
    <p:sldId id="344" r:id="rId51"/>
    <p:sldId id="345" r:id="rId52"/>
    <p:sldId id="287" r:id="rId53"/>
    <p:sldId id="332" r:id="rId54"/>
    <p:sldId id="333" r:id="rId55"/>
    <p:sldId id="335" r:id="rId56"/>
    <p:sldId id="272" r:id="rId57"/>
    <p:sldId id="318" r:id="rId58"/>
    <p:sldId id="319" r:id="rId59"/>
    <p:sldId id="273" r:id="rId60"/>
    <p:sldId id="324" r:id="rId61"/>
    <p:sldId id="325" r:id="rId62"/>
    <p:sldId id="326" r:id="rId63"/>
    <p:sldId id="328" r:id="rId64"/>
    <p:sldId id="327" r:id="rId65"/>
    <p:sldId id="283" r:id="rId66"/>
    <p:sldId id="320" r:id="rId67"/>
    <p:sldId id="321" r:id="rId68"/>
    <p:sldId id="322" r:id="rId69"/>
    <p:sldId id="323" r:id="rId70"/>
    <p:sldId id="294" r:id="rId71"/>
    <p:sldId id="316" r:id="rId72"/>
    <p:sldId id="317" r:id="rId73"/>
    <p:sldId id="329" r:id="rId74"/>
    <p:sldId id="330" r:id="rId75"/>
    <p:sldId id="334" r:id="rId76"/>
    <p:sldId id="353" r:id="rId77"/>
    <p:sldId id="354" r:id="rId78"/>
    <p:sldId id="355" r:id="rId79"/>
    <p:sldId id="356" r:id="rId80"/>
    <p:sldId id="357" r:id="rId81"/>
    <p:sldId id="358" r:id="rId82"/>
    <p:sldId id="361" r:id="rId83"/>
    <p:sldId id="365" r:id="rId84"/>
    <p:sldId id="363" r:id="rId85"/>
    <p:sldId id="366" r:id="rId86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882C7D2-C856-444E-BBD2-EFDF535839C8}">
          <p14:sldIdLst>
            <p14:sldId id="256"/>
          </p14:sldIdLst>
        </p14:section>
        <p14:section name="滚动条" id="{933BE456-CB12-5444-AD63-7E07A4A99091}">
          <p14:sldIdLst>
            <p14:sldId id="257"/>
            <p14:sldId id="259"/>
            <p14:sldId id="260"/>
            <p14:sldId id="261"/>
            <p14:sldId id="262"/>
            <p14:sldId id="263"/>
          </p14:sldIdLst>
        </p14:section>
        <p14:section name="滑动条" id="{CFADB31B-CE04-F549-B744-1DBBC47768BC}">
          <p14:sldIdLst>
            <p14:sldId id="284"/>
            <p14:sldId id="290"/>
          </p14:sldIdLst>
        </p14:section>
        <p14:section name="表单验证" id="{4D720F28-0F1A-F943-9D73-63DCE07D14E5}">
          <p14:sldIdLst>
            <p14:sldId id="288"/>
            <p14:sldId id="289"/>
          </p14:sldIdLst>
        </p14:section>
        <p14:section name="下拉菜单" id="{514CDDCE-357C-A942-BA9A-ABC571545A39}">
          <p14:sldIdLst>
            <p14:sldId id="278"/>
            <p14:sldId id="291"/>
            <p14:sldId id="337"/>
          </p14:sldIdLst>
        </p14:section>
        <p14:section name="工具栏" id="{A060EB58-B197-7B40-89C0-035C00A26E6C}">
          <p14:sldIdLst>
            <p14:sldId id="292"/>
            <p14:sldId id="293"/>
          </p14:sldIdLst>
        </p14:section>
        <p14:section name="Checkbox" id="{C871E333-1F03-0A4E-8E44-1D089E9A701D}">
          <p14:sldIdLst>
            <p14:sldId id="281"/>
            <p14:sldId id="295"/>
            <p14:sldId id="296"/>
            <p14:sldId id="297"/>
          </p14:sldIdLst>
        </p14:section>
        <p14:section name="列表筛选" id="{4DDEC726-0867-3248-80E7-20AC20F8622B}">
          <p14:sldIdLst>
            <p14:sldId id="286"/>
            <p14:sldId id="298"/>
            <p14:sldId id="299"/>
          </p14:sldIdLst>
        </p14:section>
        <p14:section name="二维码" id="{32B93C4F-A90C-B142-8291-23DD44C4DA11}">
          <p14:sldIdLst>
            <p14:sldId id="285"/>
            <p14:sldId id="300"/>
          </p14:sldIdLst>
        </p14:section>
        <p14:section name="分页" id="{59BACC98-4196-8140-B399-0AD50C53455C}">
          <p14:sldIdLst>
            <p14:sldId id="282"/>
            <p14:sldId id="301"/>
          </p14:sldIdLst>
        </p14:section>
        <p14:section name="时间类" id="{32482F2D-D34E-EF48-AC21-F4882E663F8C}">
          <p14:sldIdLst>
            <p14:sldId id="265"/>
            <p14:sldId id="302"/>
            <p14:sldId id="303"/>
            <p14:sldId id="304"/>
            <p14:sldId id="266"/>
            <p14:sldId id="305"/>
            <p14:sldId id="306"/>
            <p14:sldId id="267"/>
            <p14:sldId id="307"/>
            <p14:sldId id="309"/>
            <p14:sldId id="310"/>
            <p14:sldId id="311"/>
            <p14:sldId id="312"/>
            <p14:sldId id="308"/>
          </p14:sldIdLst>
        </p14:section>
        <p14:section name="文本输入框" id="{678877A8-E4B6-2144-8BC9-4AA2AD8A5FD7}">
          <p14:sldIdLst>
            <p14:sldId id="264"/>
            <p14:sldId id="313"/>
            <p14:sldId id="314"/>
            <p14:sldId id="360"/>
          </p14:sldIdLst>
        </p14:section>
        <p14:section name="按钮" id="{64622C89-EB21-3344-B0CA-A6E9B9DFB554}">
          <p14:sldIdLst>
            <p14:sldId id="270"/>
            <p14:sldId id="315"/>
            <p14:sldId id="342"/>
            <p14:sldId id="343"/>
            <p14:sldId id="344"/>
            <p14:sldId id="345"/>
          </p14:sldIdLst>
        </p14:section>
        <p14:section name="Text Editor" id="{C1EECE75-437D-824A-9C5F-4CD9C45D1A31}">
          <p14:sldIdLst>
            <p14:sldId id="287"/>
            <p14:sldId id="332"/>
            <p14:sldId id="333"/>
            <p14:sldId id="335"/>
          </p14:sldIdLst>
        </p14:section>
        <p14:section name="文件上传" id="{1E99924A-75A0-DE4A-9178-845AAEEF7994}">
          <p14:sldIdLst>
            <p14:sldId id="272"/>
            <p14:sldId id="318"/>
            <p14:sldId id="319"/>
          </p14:sldIdLst>
        </p14:section>
        <p14:section name="进度条" id="{351BC79B-7DBF-0B4A-A332-CFCCCD78AE9A}">
          <p14:sldIdLst>
            <p14:sldId id="273"/>
            <p14:sldId id="324"/>
            <p14:sldId id="325"/>
            <p14:sldId id="326"/>
            <p14:sldId id="328"/>
            <p14:sldId id="327"/>
          </p14:sldIdLst>
        </p14:section>
        <p14:section name="选择日期时间" id="{7ABBD20B-58DE-3441-A017-6D4490893821}">
          <p14:sldIdLst>
            <p14:sldId id="283"/>
            <p14:sldId id="320"/>
            <p14:sldId id="321"/>
            <p14:sldId id="322"/>
            <p14:sldId id="323"/>
            <p14:sldId id="294"/>
          </p14:sldIdLst>
        </p14:section>
        <p14:section name="移动组件" id="{F0FE1E8F-6E5F-7041-8A01-D17A3F2831CB}">
          <p14:sldIdLst>
            <p14:sldId id="316"/>
            <p14:sldId id="317"/>
          </p14:sldIdLst>
        </p14:section>
        <p14:section name="综合效果" id="{51384489-2C9D-C24A-9ABE-4604513B8BE3}">
          <p14:sldIdLst>
            <p14:sldId id="329"/>
            <p14:sldId id="330"/>
            <p14:sldId id="334"/>
            <p14:sldId id="353"/>
            <p14:sldId id="354"/>
            <p14:sldId id="355"/>
            <p14:sldId id="356"/>
            <p14:sldId id="357"/>
            <p14:sldId id="358"/>
            <p14:sldId id="361"/>
            <p14:sldId id="365"/>
            <p14:sldId id="363"/>
            <p14:sldId id="36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-105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printerSettings" Target="printerSettings/printerSettings1.bin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D91A-A2EE-4B54-B3C6-F6C67903BA9C}" type="datetime1">
              <a:rPr lang="en-US" smtClean="0"/>
              <a:pPr/>
              <a:t>16-8-4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5440" y="2942602"/>
            <a:ext cx="7147931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72652" y="2944634"/>
            <a:ext cx="1190348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12714" y="3136658"/>
            <a:ext cx="910224" cy="2075688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5483" y="3055621"/>
            <a:ext cx="6947845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6" y="4625268"/>
            <a:ext cx="762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41822" y="4559276"/>
            <a:ext cx="6755166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8971" y="3139440"/>
            <a:ext cx="6760868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227033"/>
            <a:ext cx="66294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785C6-EBAF-49D5-AD4D-BABF4DFAAD59}" type="datetime1">
              <a:rPr lang="en-US" smtClean="0"/>
              <a:pPr/>
              <a:t>16-8-4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1702" y="228600"/>
            <a:ext cx="1859280" cy="6122634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5225" y="351409"/>
            <a:ext cx="1672235" cy="587701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77" y="395427"/>
            <a:ext cx="1485531" cy="5788981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0999"/>
            <a:ext cx="6172200" cy="5791201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04122-9A3A-4FD8-98B8-22631F32846C}" type="datetime1">
              <a:rPr lang="en-US" smtClean="0"/>
              <a:pPr/>
              <a:t>16-8-4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9A7B8-0EC4-44C9-AFEF-25E144F11C06}" type="datetime1">
              <a:rPr lang="en-US" smtClean="0"/>
              <a:pPr/>
              <a:t>16-8-4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B47B5-C739-4DAE-AACD-CC58CA843AC4}" type="datetime1">
              <a:rPr lang="en-US" smtClean="0"/>
              <a:pPr/>
              <a:t>16-8-4</a:t>
            </a:fld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656" y="3048000"/>
            <a:ext cx="8033800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200399"/>
            <a:ext cx="76962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5496" y="4541520"/>
            <a:ext cx="7818120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4607510"/>
            <a:ext cx="76962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7" y="3124200"/>
            <a:ext cx="7817599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128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2AE48-94E6-46E0-BE32-5F0716DE9115}" type="datetime1">
              <a:rPr lang="en-US" smtClean="0"/>
              <a:pPr/>
              <a:t>16-8-4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2438400"/>
            <a:ext cx="4040188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400"/>
            <a:ext cx="4041775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C285-8BCE-48FC-97D9-E2837AF38351}" type="datetime1">
              <a:rPr lang="en-US" smtClean="0"/>
              <a:pPr/>
              <a:t>16-8-4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D3E6-EF16-4488-94A4-211508FE4682}" type="datetime1">
              <a:rPr lang="en-US" smtClean="0"/>
              <a:pPr/>
              <a:t>16-8-4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ounded Rectangle 10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FB3B-20DA-4D0E-BF16-8262B7156612}" type="datetime1">
              <a:rPr lang="en-US" smtClean="0"/>
              <a:pPr/>
              <a:t>16-8-4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ounded Rectangle 1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85800"/>
            <a:ext cx="4572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73C2C-6BD0-40EC-8D8D-4D51F089C5EB}" type="datetime1">
              <a:rPr lang="en-US" smtClean="0"/>
              <a:pPr/>
              <a:t>16-8-4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690" y="1642472"/>
            <a:ext cx="2483254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971800"/>
            <a:ext cx="2298634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734312"/>
            <a:ext cx="2298634" cy="1191620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621437"/>
            <a:ext cx="77724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7F5C-EDA7-4864-9756-35769B0E62CF}" type="datetime1">
              <a:rPr lang="en-US" smtClean="0"/>
              <a:pPr/>
              <a:t>16-8-4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1999" y="5029200"/>
            <a:ext cx="7600765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14400" y="5638800"/>
            <a:ext cx="7328514" cy="451696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5656556"/>
            <a:ext cx="7244736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05400"/>
            <a:ext cx="7328514" cy="523043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ounded Rectangle 6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88B99C93-F56F-46AB-9EB8-53614A95B15F}" type="datetime1">
              <a:rPr lang="en-US" smtClean="0"/>
              <a:pPr/>
              <a:t>16-8-4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jqueryvalidation.org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leaverou.github.io/awesomplete/" TargetMode="External"/><Relationship Id="rId4" Type="http://schemas.openxmlformats.org/officeDocument/2006/relationships/hyperlink" Target="https://github.com/algolia/place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witter/typeahead.js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xoxco/jQuery-Tags-Input" TargetMode="External"/><Relationship Id="rId3" Type="http://schemas.openxmlformats.org/officeDocument/2006/relationships/hyperlink" Target="http://bootstrap-tagsinput.github.io/bootstrap-tagsinput/examples/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7.png"/><Relationship Id="rId3" Type="http://schemas.openxmlformats.org/officeDocument/2006/relationships/hyperlink" Target="https://github.com/fullcalendar/fullcalendar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8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2.jp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4.jp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6.jp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7.jp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8.jp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除了Bootstrap中的表单控件</a:t>
            </a:r>
            <a:r>
              <a:rPr lang="en-US" dirty="0" err="1" smtClean="0"/>
              <a:t>外</a:t>
            </a:r>
            <a:r>
              <a:rPr lang="zh-CN" altLang="en-US" dirty="0" smtClean="0"/>
              <a:t>其他的</a:t>
            </a:r>
            <a:r>
              <a:rPr lang="en-US" dirty="0" smtClean="0"/>
              <a:t>功</a:t>
            </a:r>
            <a:r>
              <a:rPr lang="en-US" dirty="0"/>
              <a:t>能控件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Form</a:t>
            </a:r>
            <a:r>
              <a:rPr lang="zh-CN" altLang="en-US" dirty="0" smtClean="0"/>
              <a:t>表单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579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表单验证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28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表单验证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jQuery</a:t>
            </a:r>
            <a:r>
              <a:rPr lang="en-US" dirty="0"/>
              <a:t> Validation </a:t>
            </a:r>
            <a:r>
              <a:rPr lang="en-US" dirty="0" smtClean="0"/>
              <a:t>Plugin</a:t>
            </a:r>
          </a:p>
          <a:p>
            <a:r>
              <a:rPr lang="en-US" sz="1800" dirty="0">
                <a:hlinkClick r:id="rId2"/>
              </a:rPr>
              <a:t>http://jqueryvalidation.org</a:t>
            </a:r>
            <a:r>
              <a:rPr lang="en-US" sz="1800" dirty="0" smtClean="0">
                <a:hlinkClick r:id="rId2"/>
              </a:rPr>
              <a:t>/</a:t>
            </a:r>
            <a:endParaRPr lang="en-US" sz="1800" dirty="0" smtClean="0"/>
          </a:p>
          <a:p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899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下拉菜单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52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Chosen_ A jQuery Plugin by Harvest to Tame Unwieldy Select Boxes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50" r="-7450"/>
          <a:stretch>
            <a:fillRect/>
          </a:stretch>
        </p:blipFill>
        <p:spPr>
          <a:xfrm>
            <a:off x="685800" y="620713"/>
            <a:ext cx="7772400" cy="4332287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harvesthq.github.io</a:t>
            </a:r>
            <a:r>
              <a:rPr lang="en-US" dirty="0"/>
              <a:t>/chosen/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Chosen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156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</a:t>
            </a:r>
            <a:r>
              <a:rPr lang="en-US" dirty="0" err="1"/>
              <a:t>codrops</a:t>
            </a:r>
            <a:r>
              <a:rPr lang="en-US" dirty="0"/>
              <a:t>/2012/10/04/custom-drop-down-list-styling/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Custom Drop-Down List Styling </a:t>
            </a:r>
            <a:endParaRPr lang="en-US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idx="1"/>
          </p:nvPr>
        </p:nvSpPr>
        <p:spPr/>
      </p:sp>
      <p:pic>
        <p:nvPicPr>
          <p:cNvPr id="6" name="Picture 5" descr="CustomDropDown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15" y="670624"/>
            <a:ext cx="7679671" cy="417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24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工具栏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500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paulkinzett.github.io</a:t>
            </a:r>
            <a:r>
              <a:rPr lang="en-US" dirty="0"/>
              <a:t>/toolbar/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Toolbar.Js</a:t>
            </a:r>
            <a:endParaRPr lang="en-US" b="1" dirty="0"/>
          </a:p>
        </p:txBody>
      </p:sp>
      <p:pic>
        <p:nvPicPr>
          <p:cNvPr id="6" name="Picture Placeholder 5" descr="Toolbar.js - jQuery plugin to create tooltip style toobars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86" r="-98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22594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checkbox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511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Checkboxes and radio buttons customization (jQuery and Zepto) plugin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335" b="-12335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icheck.fronteed.com</a:t>
            </a:r>
            <a:r>
              <a:rPr lang="en-US" dirty="0"/>
              <a:t>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iCheck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112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codepen.io</a:t>
            </a:r>
            <a:r>
              <a:rPr lang="en-US" dirty="0"/>
              <a:t>/</a:t>
            </a:r>
            <a:r>
              <a:rPr lang="en-US" dirty="0" err="1"/>
              <a:t>billycrist</a:t>
            </a:r>
            <a:r>
              <a:rPr lang="en-US" dirty="0"/>
              <a:t>/pen/</a:t>
            </a:r>
            <a:r>
              <a:rPr lang="en-US" dirty="0" err="1"/>
              <a:t>CHmiE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Switches</a:t>
            </a:r>
          </a:p>
        </p:txBody>
      </p:sp>
      <p:pic>
        <p:nvPicPr>
          <p:cNvPr id="6" name="Picture Placeholder 5" descr="Switches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736" b="-117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44743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滚动条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89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abpetkov.github.io</a:t>
            </a:r>
            <a:r>
              <a:rPr lang="en-US" dirty="0"/>
              <a:t>/</a:t>
            </a:r>
            <a:r>
              <a:rPr lang="en-US" dirty="0" err="1"/>
              <a:t>switchery</a:t>
            </a:r>
            <a:r>
              <a:rPr lang="en-US" dirty="0"/>
              <a:t>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Switchery</a:t>
            </a:r>
            <a:endParaRPr lang="en-US" dirty="0"/>
          </a:p>
        </p:txBody>
      </p:sp>
      <p:pic>
        <p:nvPicPr>
          <p:cNvPr id="5" name="Picture Placeholder 4" descr="Switchery - iOS 7 style switches for your checkboxes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39" r="-28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48888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列表筛选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674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ist.js - Search, sort, filters, flexibility to tables, list and more!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855" b="-22855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www.listjs.com</a:t>
            </a:r>
            <a:r>
              <a:rPr lang="en-US" dirty="0"/>
              <a:t>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List.js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791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albburtsev.github.io</a:t>
            </a:r>
            <a:r>
              <a:rPr lang="en-US" dirty="0"/>
              <a:t>/</a:t>
            </a:r>
            <a:r>
              <a:rPr lang="en-US" dirty="0" err="1"/>
              <a:t>jquery.lookingfor</a:t>
            </a:r>
            <a:r>
              <a:rPr lang="en-US" dirty="0"/>
              <a:t>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Looking For</a:t>
            </a:r>
          </a:p>
        </p:txBody>
      </p:sp>
      <p:pic>
        <p:nvPicPr>
          <p:cNvPr id="7" name="Picture Placeholder 6" descr="jQuery.lookingfor demo page-1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0" r="-71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31746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二维码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0085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jeromeetienne_jquery-qrcode_ qrcode generation standalone (doesn_t depend on external services)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" r="654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jeromeetienne</a:t>
            </a:r>
            <a:r>
              <a:rPr lang="en-US" dirty="0"/>
              <a:t>/</a:t>
            </a:r>
            <a:r>
              <a:rPr lang="en-US" dirty="0" err="1"/>
              <a:t>jquery-qrcode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jquery.qrcode.js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883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分页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89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jQuery animation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88" r="-3988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http://</a:t>
            </a:r>
            <a:r>
              <a:rPr lang="en-US" dirty="0" err="1"/>
              <a:t>luis-almeida.github.io</a:t>
            </a:r>
            <a:r>
              <a:rPr lang="en-US" dirty="0"/>
              <a:t>/</a:t>
            </a:r>
            <a:r>
              <a:rPr lang="en-US" dirty="0" err="1"/>
              <a:t>jPages</a:t>
            </a:r>
            <a:r>
              <a:rPr lang="en-US" dirty="0"/>
              <a:t>/</a:t>
            </a:r>
            <a:r>
              <a:rPr lang="en-US" dirty="0" err="1"/>
              <a:t>jqueryanimation.html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jPages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061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环形时间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8291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https://</a:t>
            </a:r>
            <a:r>
              <a:rPr lang="en-US" dirty="0" err="1"/>
              <a:t>codecanyon.net</a:t>
            </a:r>
            <a:r>
              <a:rPr lang="en-US" dirty="0"/>
              <a:t>/item/circular-countdown/3100472?ref=</a:t>
            </a:r>
            <a:r>
              <a:rPr lang="en-US" dirty="0" err="1"/>
              <a:t>lvraa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Circular Countdown </a:t>
            </a:r>
          </a:p>
        </p:txBody>
      </p:sp>
      <p:pic>
        <p:nvPicPr>
          <p:cNvPr id="6" name="Picture Placeholder 5" descr="Circular Countdown Preview - CodeCanyon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495" b="-74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73831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tympanus.net</a:t>
            </a:r>
            <a:r>
              <a:rPr lang="en-US" dirty="0" smtClean="0"/>
              <a:t>/</a:t>
            </a:r>
            <a:r>
              <a:rPr lang="en-US" dirty="0" err="1" smtClean="0"/>
              <a:t>codrops</a:t>
            </a:r>
            <a:r>
              <a:rPr lang="en-US" dirty="0" smtClean="0"/>
              <a:t>/2011/09/30/scrollbar-visibility-with-</a:t>
            </a:r>
            <a:r>
              <a:rPr lang="en-US" dirty="0" err="1" smtClean="0"/>
              <a:t>jscrollpane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Scrollbar Visibility with </a:t>
            </a:r>
            <a:r>
              <a:rPr lang="en-US" b="1" dirty="0" err="1"/>
              <a:t>jScrollPane</a:t>
            </a:r>
            <a:r>
              <a:rPr lang="en-US" b="1" dirty="0"/>
              <a:t> </a:t>
            </a:r>
            <a:endParaRPr lang="en-US" dirty="0"/>
          </a:p>
        </p:txBody>
      </p:sp>
      <p:pic>
        <p:nvPicPr>
          <p:cNvPr id="5" name="Picture Placeholder 4" descr="ScrollbarVisibility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" r="128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199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http://</a:t>
            </a:r>
            <a:r>
              <a:rPr lang="en-US" dirty="0" err="1"/>
              <a:t>git.wimbarelds.nl</a:t>
            </a:r>
            <a:r>
              <a:rPr lang="en-US" dirty="0"/>
              <a:t>/</a:t>
            </a:r>
            <a:r>
              <a:rPr lang="en-US" dirty="0" err="1"/>
              <a:t>TimeCircles</a:t>
            </a:r>
            <a:r>
              <a:rPr lang="en-US" dirty="0"/>
              <a:t>/</a:t>
            </a:r>
            <a:r>
              <a:rPr lang="en-US" dirty="0" err="1"/>
              <a:t>readme.php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Time Circles</a:t>
            </a:r>
            <a:endParaRPr lang="en-US" b="1" dirty="0"/>
          </a:p>
        </p:txBody>
      </p:sp>
      <p:pic>
        <p:nvPicPr>
          <p:cNvPr id="6" name="Picture Placeholder 5" descr="TimeCircles Readme _ documentation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4" b="76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421819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http://</a:t>
            </a:r>
            <a:r>
              <a:rPr lang="en-US" dirty="0" err="1"/>
              <a:t>anthonyterrien.com</a:t>
            </a:r>
            <a:r>
              <a:rPr lang="en-US" dirty="0"/>
              <a:t>/knob/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jQuery</a:t>
            </a:r>
            <a:r>
              <a:rPr lang="en-US" b="1" dirty="0"/>
              <a:t> Knob</a:t>
            </a:r>
          </a:p>
        </p:txBody>
      </p:sp>
      <p:pic>
        <p:nvPicPr>
          <p:cNvPr id="5" name="Picture Placeholder 4" descr="jQuery Knob - aterrien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5" r="-4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62819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倒计时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327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hilios</a:t>
            </a:r>
            <a:r>
              <a:rPr lang="en-US" dirty="0"/>
              <a:t>/</a:t>
            </a:r>
            <a:r>
              <a:rPr lang="en-US" dirty="0" err="1"/>
              <a:t>jQuery.countdown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jQuery.countdown</a:t>
            </a:r>
          </a:p>
        </p:txBody>
      </p:sp>
      <p:pic>
        <p:nvPicPr>
          <p:cNvPr id="6" name="Picture Placeholder 5" descr="Legacy style - jQuery.countdown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27" b="-47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421651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Reflejo</a:t>
            </a:r>
            <a:r>
              <a:rPr lang="en-US" dirty="0"/>
              <a:t>/</a:t>
            </a:r>
            <a:r>
              <a:rPr lang="en-US" dirty="0" err="1"/>
              <a:t>jquery</a:t>
            </a:r>
            <a:r>
              <a:rPr lang="en-US" dirty="0"/>
              <a:t>-countdown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jquery-countdown </a:t>
            </a:r>
          </a:p>
        </p:txBody>
      </p:sp>
      <p:pic>
        <p:nvPicPr>
          <p:cNvPr id="5" name="Picture Placeholder 4" descr="jquery-countdown plugin test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88" r="-35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515666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时间轴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784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http://</a:t>
            </a:r>
            <a:r>
              <a:rPr lang="en-US" dirty="0" err="1"/>
              <a:t>timeline.knightlab.com</a:t>
            </a:r>
            <a:r>
              <a:rPr lang="en-US" dirty="0"/>
              <a:t>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Timeline</a:t>
            </a:r>
          </a:p>
        </p:txBody>
      </p:sp>
      <p:pic>
        <p:nvPicPr>
          <p:cNvPr id="6" name="Picture Placeholder 5" descr="Timeline JS3 - Beautifully crafted timelines that are easy, and intuitive to use.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838" b="-118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37397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bella.js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013" b="-38013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/twitter/</a:t>
            </a:r>
            <a:r>
              <a:rPr lang="en-US" dirty="0" err="1"/>
              <a:t>labella.js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labella.js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6587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jQuery TimelineXML Preview - CodeCanyon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227" b="-9227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http://</a:t>
            </a:r>
            <a:r>
              <a:rPr lang="en-US" dirty="0" err="1"/>
              <a:t>preview.codecanyon.net</a:t>
            </a:r>
            <a:r>
              <a:rPr lang="en-US" dirty="0"/>
              <a:t>/item/</a:t>
            </a:r>
            <a:r>
              <a:rPr lang="en-US" dirty="0" err="1"/>
              <a:t>jquery-timelinexml</a:t>
            </a:r>
            <a:r>
              <a:rPr lang="en-US" dirty="0"/>
              <a:t>/</a:t>
            </a:r>
            <a:r>
              <a:rPr lang="en-US" dirty="0" err="1"/>
              <a:t>full_screen_preview</a:t>
            </a:r>
            <a:r>
              <a:rPr lang="en-US" dirty="0"/>
              <a:t>/1448100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TimelineXML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5694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Timeline Portfolio | Tutorialzine Demo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484" b="-8484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http://</a:t>
            </a:r>
            <a:r>
              <a:rPr lang="en-US" dirty="0" err="1"/>
              <a:t>jquery-plugins.net</a:t>
            </a:r>
            <a:r>
              <a:rPr lang="en-US" dirty="0"/>
              <a:t>/timeline-portfolio-with-jquery-and-css3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Timeline Portfolio with </a:t>
            </a:r>
            <a:r>
              <a:rPr lang="en-US" b="1" dirty="0" err="1"/>
              <a:t>jQuery</a:t>
            </a:r>
            <a:r>
              <a:rPr lang="en-US" b="1" dirty="0"/>
              <a:t> and </a:t>
            </a:r>
            <a:r>
              <a:rPr lang="en-US" b="1" dirty="0" smtClean="0"/>
              <a:t>CSS3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99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http://</a:t>
            </a:r>
            <a:r>
              <a:rPr lang="en-US" dirty="0" err="1"/>
              <a:t>jamesflorentino.github.io</a:t>
            </a:r>
            <a:r>
              <a:rPr lang="en-US" dirty="0"/>
              <a:t>/</a:t>
            </a:r>
            <a:r>
              <a:rPr lang="en-US" dirty="0" err="1"/>
              <a:t>nanoScrollerJS</a:t>
            </a:r>
            <a:r>
              <a:rPr lang="en-US" dirty="0"/>
              <a:t>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nanoScrollerJS </a:t>
            </a:r>
          </a:p>
        </p:txBody>
      </p:sp>
      <p:pic>
        <p:nvPicPr>
          <p:cNvPr id="6" name="Picture Placeholder 5" descr="nanoScroller.js-1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416" r="-42416"/>
          <a:stretch>
            <a:fillRect/>
          </a:stretch>
        </p:blipFill>
        <p:spPr>
          <a:xfrm>
            <a:off x="685800" y="620713"/>
            <a:ext cx="7772400" cy="4332287"/>
          </a:xfrm>
        </p:spPr>
      </p:pic>
    </p:spTree>
    <p:extLst>
      <p:ext uri="{BB962C8B-B14F-4D97-AF65-F5344CB8AC3E}">
        <p14:creationId xmlns:p14="http://schemas.microsoft.com/office/powerpoint/2010/main" val="37362998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Timeliner.js Demo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3" r="-733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http://</a:t>
            </a:r>
            <a:r>
              <a:rPr lang="en-US" dirty="0" err="1"/>
              <a:t>jquery-plugins.net</a:t>
            </a:r>
            <a:r>
              <a:rPr lang="en-US" dirty="0"/>
              <a:t>/timeliner-js-jquery-plugin-for-making-simple-historical-timelines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Timeliner.js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304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www.simile-widgets.org</a:t>
            </a:r>
            <a:r>
              <a:rPr lang="en-US" dirty="0"/>
              <a:t>/timeline/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Timeline</a:t>
            </a:r>
          </a:p>
        </p:txBody>
      </p:sp>
      <p:pic>
        <p:nvPicPr>
          <p:cNvPr id="5" name="Picture Placeholder 4" descr="SIMILE Widgets | Timeline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416" b="-104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005850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文本输入框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382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输入提示，自动完成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typeahead.js</a:t>
            </a:r>
            <a:endParaRPr lang="en-US" b="1" dirty="0"/>
          </a:p>
          <a:p>
            <a:r>
              <a:rPr lang="en-US" dirty="0">
                <a:hlinkClick r:id="rId2"/>
              </a:rPr>
              <a:t>https://github.com/twitter/</a:t>
            </a:r>
            <a:r>
              <a:rPr lang="en-US" dirty="0" smtClean="0">
                <a:hlinkClick r:id="rId2"/>
              </a:rPr>
              <a:t>typeahead.js</a:t>
            </a:r>
            <a:endParaRPr lang="en-US" dirty="0" smtClean="0"/>
          </a:p>
          <a:p>
            <a:endParaRPr lang="en-US" dirty="0"/>
          </a:p>
          <a:p>
            <a:r>
              <a:rPr lang="en-US" b="1" dirty="0" err="1"/>
              <a:t>Awesomplete</a:t>
            </a:r>
            <a:endParaRPr lang="en-US" b="1" dirty="0"/>
          </a:p>
          <a:p>
            <a:r>
              <a:rPr lang="en-US" dirty="0">
                <a:hlinkClick r:id="rId3"/>
              </a:rPr>
              <a:t>http://leaverou.github.io/awesomplete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b="1" dirty="0"/>
              <a:t>places </a:t>
            </a:r>
          </a:p>
          <a:p>
            <a:r>
              <a:rPr lang="en-US" dirty="0">
                <a:hlinkClick r:id="rId4"/>
              </a:rPr>
              <a:t>https://github.com/algolia/</a:t>
            </a:r>
            <a:r>
              <a:rPr lang="en-US" dirty="0" smtClean="0">
                <a:hlinkClick r:id="rId4"/>
              </a:rPr>
              <a:t>places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6254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Tags </a:t>
            </a:r>
            <a:r>
              <a:rPr lang="en-US" b="1" dirty="0" smtClean="0"/>
              <a:t>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jQuery</a:t>
            </a:r>
            <a:r>
              <a:rPr lang="en-US" b="1" dirty="0"/>
              <a:t> Tags Input</a:t>
            </a:r>
          </a:p>
          <a:p>
            <a:r>
              <a:rPr lang="en-US" dirty="0" smtClean="0"/>
              <a:t>(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://github.com/xoxco/jQuery-Tags-</a:t>
            </a:r>
            <a:r>
              <a:rPr lang="en-US" dirty="0" smtClean="0">
                <a:hlinkClick r:id="rId2"/>
              </a:rPr>
              <a:t>Input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b="1" dirty="0"/>
              <a:t>Bootstrap Tags Input</a:t>
            </a:r>
          </a:p>
          <a:p>
            <a:r>
              <a:rPr lang="en-US" dirty="0">
                <a:hlinkClick r:id="rId3"/>
              </a:rPr>
              <a:t>http://bootstrap-tagsinput.github.io/bootstrap-tagsinput/examples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157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</a:t>
            </a:r>
            <a:r>
              <a:rPr lang="en-US" dirty="0" err="1"/>
              <a:t>codrops</a:t>
            </a:r>
            <a:r>
              <a:rPr lang="en-US" dirty="0"/>
              <a:t>/2013/06/26/expanding-search-bar-deconstructed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Expanding Search Bar Deconstructed </a:t>
            </a:r>
            <a:endParaRPr lang="en-US" dirty="0"/>
          </a:p>
        </p:txBody>
      </p:sp>
      <p:pic>
        <p:nvPicPr>
          <p:cNvPr id="5" name="Picture Placeholder 4" descr="ExpandingSearchBar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" r="128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9127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按钮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2904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Circular Progress Button with SVG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97" b="-1097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/Tutorials/</a:t>
            </a:r>
            <a:r>
              <a:rPr lang="en-US" dirty="0" err="1"/>
              <a:t>CircularProgressButton</a:t>
            </a:r>
            <a:r>
              <a:rPr lang="en-US" dirty="0"/>
              <a:t>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Circular Progress </a:t>
            </a:r>
            <a:r>
              <a:rPr lang="en-US" b="1" dirty="0" smtClean="0"/>
              <a:t>Button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7978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</a:t>
            </a:r>
            <a:r>
              <a:rPr lang="en-US" dirty="0" err="1"/>
              <a:t>codrops</a:t>
            </a:r>
            <a:r>
              <a:rPr lang="en-US" dirty="0"/>
              <a:t>/2012/09/13/button-switches-with-checkboxes-and-css3-fanciness/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Button Switches with Checkboxes and CSS3 Fanciness </a:t>
            </a:r>
            <a:endParaRPr lang="en-US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idx="1"/>
          </p:nvPr>
        </p:nvSpPr>
        <p:spPr/>
      </p:sp>
      <p:pic>
        <p:nvPicPr>
          <p:cNvPr id="6" name="Picture 5" descr="ButtonsSwitch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50" y="725780"/>
            <a:ext cx="7679671" cy="417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0986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</a:t>
            </a:r>
            <a:r>
              <a:rPr lang="en-US" dirty="0" err="1"/>
              <a:t>codrops</a:t>
            </a:r>
            <a:r>
              <a:rPr lang="en-US" dirty="0"/>
              <a:t>/2012/01/11/</a:t>
            </a:r>
            <a:r>
              <a:rPr lang="en-US" dirty="0" err="1"/>
              <a:t>css</a:t>
            </a:r>
            <a:r>
              <a:rPr lang="en-US" dirty="0"/>
              <a:t>-buttons-with-pseudo-elements/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CSS Buttons with Pseudo-elements </a:t>
            </a:r>
            <a:endParaRPr lang="en-US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idx="1"/>
          </p:nvPr>
        </p:nvSpPr>
        <p:spPr/>
      </p:sp>
      <p:pic>
        <p:nvPicPr>
          <p:cNvPr id="7" name="Picture 6" descr="cssbuttons_main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32" y="709284"/>
            <a:ext cx="7658046" cy="415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53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http://</a:t>
            </a:r>
            <a:r>
              <a:rPr lang="en-US" dirty="0" err="1"/>
              <a:t>nicescroll.areaaperta.com</a:t>
            </a:r>
            <a:r>
              <a:rPr lang="en-US" dirty="0"/>
              <a:t>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jquery.nicescroll</a:t>
            </a:r>
            <a:endParaRPr lang="en-US" b="1" dirty="0"/>
          </a:p>
        </p:txBody>
      </p:sp>
      <p:pic>
        <p:nvPicPr>
          <p:cNvPr id="5" name="Picture Placeholder 4" descr="jQuery NiceScroll plugin - scrolling for desktop, mobile and touch devices-1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25" b="-2525"/>
          <a:stretch>
            <a:fillRect/>
          </a:stretch>
        </p:blipFill>
        <p:spPr>
          <a:xfrm>
            <a:off x="685800" y="620713"/>
            <a:ext cx="7772400" cy="4332287"/>
          </a:xfrm>
        </p:spPr>
      </p:pic>
    </p:spTree>
    <p:extLst>
      <p:ext uri="{BB962C8B-B14F-4D97-AF65-F5344CB8AC3E}">
        <p14:creationId xmlns:p14="http://schemas.microsoft.com/office/powerpoint/2010/main" val="7906517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</a:t>
            </a:r>
            <a:r>
              <a:rPr lang="en-US" dirty="0" err="1"/>
              <a:t>codrops</a:t>
            </a:r>
            <a:r>
              <a:rPr lang="en-US" dirty="0"/>
              <a:t>/2011/11/07/animated-buttons-with-css3/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Animated Buttons with CSS3 </a:t>
            </a:r>
            <a:endParaRPr lang="en-US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idx="1"/>
          </p:nvPr>
        </p:nvSpPr>
        <p:spPr/>
      </p:sp>
      <p:pic>
        <p:nvPicPr>
          <p:cNvPr id="6" name="Picture 5" descr="AnimatedButton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77" y="687417"/>
            <a:ext cx="7692523" cy="417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9752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http://www.html5tricks.com/css3-3d-milk-style-button.html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纯</a:t>
            </a:r>
            <a:r>
              <a:rPr lang="en-US" altLang="zh-TW" b="1" dirty="0"/>
              <a:t>CSS3 3D</a:t>
            </a:r>
            <a:r>
              <a:rPr lang="zh-TW" altLang="en-US" b="1" dirty="0"/>
              <a:t>按钮</a:t>
            </a:r>
            <a:endParaRPr lang="en-US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idx="1"/>
          </p:nvPr>
        </p:nvSpPr>
        <p:spPr/>
      </p:sp>
      <p:pic>
        <p:nvPicPr>
          <p:cNvPr id="7" name="Picture 6" descr="css3-3d-milk-style-butt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39216"/>
            <a:ext cx="7811364" cy="373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6714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Editor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650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TinyMCE | Full Featured Example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78" b="-1478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www.tinymce.com</a:t>
            </a:r>
            <a:r>
              <a:rPr lang="en-US" dirty="0"/>
              <a:t>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tinymce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2766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CKEditor demo | CKEditor.com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97" r="-14597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ckeditor.com</a:t>
            </a:r>
            <a:r>
              <a:rPr lang="en-US" dirty="0"/>
              <a:t>/download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ckeditor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947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Mercury Editor_ The Rails HTML5 WYSIWYG Editor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446" b="-10446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/jejacks0n/mercury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Mercury </a:t>
            </a:r>
            <a:r>
              <a:rPr lang="en-US" b="1" dirty="0" smtClean="0"/>
              <a:t>Editor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4463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文件上传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7674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jQuery File Upload Demo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3" r="-1113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blueimp</a:t>
            </a:r>
            <a:r>
              <a:rPr lang="en-US" dirty="0"/>
              <a:t>/</a:t>
            </a:r>
            <a:r>
              <a:rPr lang="en-US" dirty="0" err="1"/>
              <a:t>jQuery</a:t>
            </a:r>
            <a:r>
              <a:rPr lang="en-US" dirty="0"/>
              <a:t>-File-Upload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jQuery</a:t>
            </a:r>
            <a:r>
              <a:rPr lang="en-US" b="1" dirty="0"/>
              <a:t> File Upload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8179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ine Uploader Javascript Upload Library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50" r="-8450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fineuploader.com</a:t>
            </a:r>
            <a:r>
              <a:rPr lang="en-US" dirty="0"/>
              <a:t>/#</a:t>
            </a:r>
            <a:r>
              <a:rPr lang="en-US" dirty="0" err="1"/>
              <a:t>collapseOne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fineuploader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5973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进度条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619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http://</a:t>
            </a:r>
            <a:r>
              <a:rPr lang="en-US" dirty="0" err="1"/>
              <a:t>manos.malihu.gr</a:t>
            </a:r>
            <a:r>
              <a:rPr lang="en-US" dirty="0"/>
              <a:t>/</a:t>
            </a:r>
            <a:r>
              <a:rPr lang="en-US" dirty="0" err="1"/>
              <a:t>jquery</a:t>
            </a:r>
            <a:r>
              <a:rPr lang="en-US" dirty="0"/>
              <a:t>-custom-content-</a:t>
            </a:r>
            <a:r>
              <a:rPr lang="en-US" dirty="0" err="1"/>
              <a:t>scroller</a:t>
            </a:r>
            <a:r>
              <a:rPr lang="en-US" dirty="0"/>
              <a:t>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jQuery</a:t>
            </a:r>
            <a:r>
              <a:rPr lang="en-US" b="1" dirty="0"/>
              <a:t> custom content </a:t>
            </a:r>
            <a:r>
              <a:rPr lang="en-US" b="1" dirty="0" err="1"/>
              <a:t>scroller</a:t>
            </a:r>
            <a:endParaRPr lang="en-US" b="1" dirty="0"/>
          </a:p>
        </p:txBody>
      </p:sp>
      <p:pic>
        <p:nvPicPr>
          <p:cNvPr id="6" name="Picture Placeholder 5" descr="custom-scrollbar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40" b="128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032323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NProgress_ slim progress bars in JavaScript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75" r="-6875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ricostacruz.com</a:t>
            </a:r>
            <a:r>
              <a:rPr lang="en-US" dirty="0"/>
              <a:t>/</a:t>
            </a:r>
            <a:r>
              <a:rPr lang="en-US" dirty="0" err="1"/>
              <a:t>nprogress</a:t>
            </a:r>
            <a:r>
              <a:rPr lang="en-US" dirty="0"/>
              <a:t>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NProgress</a:t>
            </a:r>
            <a:r>
              <a:rPr lang="en-US" b="1" i="1" dirty="0" err="1" smtClean="0"/>
              <a:t>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890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Percentage Loader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72" r="-7072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http://widgets.better2web.com/loader/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Percentage </a:t>
            </a:r>
            <a:r>
              <a:rPr lang="en-US" b="1" dirty="0" smtClean="0"/>
              <a:t>Loader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1431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nimated Progress Bars with CSS3 | sarahjustine.com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92" b="-2992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http://</a:t>
            </a:r>
            <a:r>
              <a:rPr lang="en-US" dirty="0" err="1"/>
              <a:t>sarahjustine.com</a:t>
            </a:r>
            <a:r>
              <a:rPr lang="en-US" dirty="0"/>
              <a:t>/2013/03/24/animated-progress-bars-with-css3-2/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Animated Progress Bars with </a:t>
            </a:r>
            <a:r>
              <a:rPr lang="en-US" b="1" dirty="0" smtClean="0"/>
              <a:t>CSS3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1412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Progress.js - Themeable progress bar library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15" r="-5015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usablica.github.io</a:t>
            </a:r>
            <a:r>
              <a:rPr lang="en-US" dirty="0"/>
              <a:t>/</a:t>
            </a:r>
            <a:r>
              <a:rPr lang="en-US" dirty="0" err="1"/>
              <a:t>progress.js</a:t>
            </a:r>
            <a:r>
              <a:rPr lang="en-US" dirty="0"/>
              <a:t>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progress.js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3832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1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HubSpot</a:t>
            </a:r>
            <a:r>
              <a:rPr lang="en-US" dirty="0"/>
              <a:t>/pace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9239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选择日期时间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6609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pickadate.js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24" r="-12224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amsul.ca</a:t>
            </a:r>
            <a:r>
              <a:rPr lang="en-US" dirty="0"/>
              <a:t>/</a:t>
            </a:r>
            <a:r>
              <a:rPr lang="en-US" dirty="0" err="1"/>
              <a:t>pickadate.js</a:t>
            </a:r>
            <a:r>
              <a:rPr lang="en-US" dirty="0"/>
              <a:t>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pickadate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0758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dangrossman_bootstrap-daterangepicker_ Date range picker component for Bootstrap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99" r="-3099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dangrossman</a:t>
            </a:r>
            <a:r>
              <a:rPr lang="en-US" dirty="0"/>
              <a:t>/bootstrap-</a:t>
            </a:r>
            <a:r>
              <a:rPr lang="en-US" dirty="0" err="1"/>
              <a:t>daterangepicker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Date Range Picker for </a:t>
            </a:r>
            <a:r>
              <a:rPr lang="en-US" b="1" dirty="0" smtClean="0"/>
              <a:t>Bootstrap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3794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http://</a:t>
            </a:r>
            <a:r>
              <a:rPr lang="en-US" dirty="0" err="1"/>
              <a:t>eonasdan.github.io</a:t>
            </a:r>
            <a:r>
              <a:rPr lang="en-US" dirty="0"/>
              <a:t>/bootstrap-</a:t>
            </a:r>
            <a:r>
              <a:rPr lang="en-US" dirty="0" err="1"/>
              <a:t>datetimepicker</a:t>
            </a:r>
            <a:r>
              <a:rPr lang="en-US" dirty="0"/>
              <a:t>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Bootstrap 3 </a:t>
            </a:r>
            <a:r>
              <a:rPr lang="en-US" b="1" dirty="0" err="1"/>
              <a:t>Datepicker</a:t>
            </a:r>
            <a:r>
              <a:rPr lang="en-US" b="1" dirty="0"/>
              <a:t> v4 Docs</a:t>
            </a:r>
          </a:p>
        </p:txBody>
      </p:sp>
      <p:pic>
        <p:nvPicPr>
          <p:cNvPr id="6" name="Picture Placeholder 5" descr="Bootstrap 3 Datepicker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37" r="-24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057881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Mozilla Firefox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28" r="-9028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fullcalendar</a:t>
            </a:r>
            <a:r>
              <a:rPr lang="en-US" dirty="0"/>
              <a:t>/</a:t>
            </a:r>
            <a:r>
              <a:rPr lang="en-US" dirty="0" err="1"/>
              <a:t>fullcalendar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hlinkClick r:id="rId3"/>
              </a:rPr>
              <a:t>Fullcalendar</a:t>
            </a:r>
            <a:r>
              <a:rPr lang="en-US" b="1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568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http://</a:t>
            </a:r>
            <a:r>
              <a:rPr lang="en-US" dirty="0" err="1"/>
              <a:t>darsa.in</a:t>
            </a:r>
            <a:r>
              <a:rPr lang="en-US" dirty="0"/>
              <a:t>/sly/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Sly</a:t>
            </a:r>
          </a:p>
        </p:txBody>
      </p:sp>
      <p:pic>
        <p:nvPicPr>
          <p:cNvPr id="6" name="Picture Placeholder 5" descr="Sly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972" b="-9972"/>
          <a:stretch>
            <a:fillRect/>
          </a:stretch>
        </p:blipFill>
        <p:spPr>
          <a:xfrm>
            <a:off x="685800" y="620713"/>
            <a:ext cx="7772400" cy="4332287"/>
          </a:xfrm>
        </p:spPr>
      </p:pic>
    </p:spTree>
    <p:extLst>
      <p:ext uri="{BB962C8B-B14F-4D97-AF65-F5344CB8AC3E}">
        <p14:creationId xmlns:p14="http://schemas.microsoft.com/office/powerpoint/2010/main" val="25032323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Calendar1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07" b="-1307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</a:t>
            </a:r>
            <a:r>
              <a:rPr lang="en-US" dirty="0" err="1"/>
              <a:t>codrops</a:t>
            </a:r>
            <a:r>
              <a:rPr lang="en-US" dirty="0"/>
              <a:t>/2012/11/27/</a:t>
            </a:r>
            <a:r>
              <a:rPr lang="en-US" dirty="0" err="1"/>
              <a:t>calendario</a:t>
            </a:r>
            <a:r>
              <a:rPr lang="en-US" dirty="0"/>
              <a:t>-a-flexible-calendar-plugin/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Calendario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516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移动组件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8201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Mobiscroll Forms Examples - Slider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674" b="-7674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www.mobiscroll.com</a:t>
            </a:r>
            <a:r>
              <a:rPr lang="en-US" dirty="0"/>
              <a:t>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mobiscroll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9285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综合效果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980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jQuery多条件筛选插件代码在线演示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102" b="-13102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js.itivy.com</a:t>
            </a:r>
            <a:r>
              <a:rPr lang="en-US" dirty="0"/>
              <a:t>/?p=1211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多条件筛选插</a:t>
            </a:r>
            <a:r>
              <a:rPr lang="zh-TW" altLang="en-US" b="1" dirty="0" smtClean="0"/>
              <a:t>件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7240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jQuery网上商城左侧分类下拉菜单在线演示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048" b="-5048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js.itivy.com</a:t>
            </a:r>
            <a:r>
              <a:rPr lang="en-US" dirty="0"/>
              <a:t>/?p=1203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网上商</a:t>
            </a:r>
            <a:r>
              <a:rPr lang="zh-TW" altLang="en-US" b="1" dirty="0" smtClean="0"/>
              <a:t>城左侧分类下拉菜单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0226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</a:t>
            </a:r>
            <a:r>
              <a:rPr lang="en-US" dirty="0" err="1"/>
              <a:t>codrops</a:t>
            </a:r>
            <a:r>
              <a:rPr lang="en-US" dirty="0"/>
              <a:t>/2012/05/02/enhance-required-form-fields-with-css3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Enhance Required Form Fields with CSS3 </a:t>
            </a:r>
            <a:endParaRPr lang="en-US" dirty="0"/>
          </a:p>
        </p:txBody>
      </p:sp>
      <p:pic>
        <p:nvPicPr>
          <p:cNvPr id="5" name="Picture Placeholder 4" descr="EnhanceRequiredFields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" r="128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467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</a:t>
            </a:r>
            <a:r>
              <a:rPr lang="en-US" dirty="0" err="1"/>
              <a:t>codrops</a:t>
            </a:r>
            <a:r>
              <a:rPr lang="en-US" dirty="0"/>
              <a:t>/2013/05/21/natural-language-form-with-custom-input-elements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Natural Language Form with Custom Input Elements </a:t>
            </a:r>
            <a:endParaRPr lang="en-US" dirty="0"/>
          </a:p>
        </p:txBody>
      </p:sp>
      <p:pic>
        <p:nvPicPr>
          <p:cNvPr id="5" name="Picture Placeholder 4" descr="NaturalLanguageForm2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" r="1282"/>
          <a:stretch>
            <a:fillRect/>
          </a:stretch>
        </p:blipFill>
        <p:spPr>
          <a:xfrm>
            <a:off x="685800" y="753397"/>
            <a:ext cx="7772400" cy="433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25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</a:t>
            </a:r>
            <a:r>
              <a:rPr lang="en-US" dirty="0" err="1"/>
              <a:t>codrops</a:t>
            </a:r>
            <a:r>
              <a:rPr lang="en-US" dirty="0"/>
              <a:t>/2012/10/16/custom-login-form-styling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Custom Login Form Styling </a:t>
            </a:r>
            <a:endParaRPr lang="en-US" dirty="0"/>
          </a:p>
        </p:txBody>
      </p:sp>
      <p:pic>
        <p:nvPicPr>
          <p:cNvPr id="5" name="Picture Placeholder 4" descr="CustomLoginForms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" r="128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0391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</a:t>
            </a:r>
            <a:r>
              <a:rPr lang="en-US" dirty="0" err="1"/>
              <a:t>codrops</a:t>
            </a:r>
            <a:r>
              <a:rPr lang="en-US" dirty="0"/>
              <a:t>/2012/03/27/login-and-registration-form-with-html5-and-css3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Login and Registration Form with HTML5 and CSS3 </a:t>
            </a:r>
            <a:endParaRPr lang="en-US" dirty="0"/>
          </a:p>
        </p:txBody>
      </p:sp>
      <p:pic>
        <p:nvPicPr>
          <p:cNvPr id="5" name="Picture Placeholder 4" descr="Form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" r="128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73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滑动条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4177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</a:t>
            </a:r>
            <a:r>
              <a:rPr lang="en-US" dirty="0" err="1"/>
              <a:t>codrops</a:t>
            </a:r>
            <a:r>
              <a:rPr lang="en-US" dirty="0"/>
              <a:t>/2010/06/07/fancy-sliding-form-with-</a:t>
            </a:r>
            <a:r>
              <a:rPr lang="en-US" dirty="0" err="1"/>
              <a:t>jquery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Fancy Sliding Form with </a:t>
            </a:r>
            <a:r>
              <a:rPr lang="en-US" b="1" dirty="0" err="1"/>
              <a:t>jQuery</a:t>
            </a:r>
            <a:r>
              <a:rPr lang="en-US" b="1" dirty="0"/>
              <a:t> </a:t>
            </a:r>
            <a:endParaRPr lang="en-US" dirty="0"/>
          </a:p>
        </p:txBody>
      </p:sp>
      <p:pic>
        <p:nvPicPr>
          <p:cNvPr id="5" name="Picture Placeholder 4" descr="FancySlidingForm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" r="128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2103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</a:t>
            </a:r>
            <a:r>
              <a:rPr lang="en-US" dirty="0" err="1"/>
              <a:t>codrops</a:t>
            </a:r>
            <a:r>
              <a:rPr lang="en-US" dirty="0"/>
              <a:t>/2011/01/06/animated-form-switching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Animated Form Switching with </a:t>
            </a:r>
            <a:r>
              <a:rPr lang="en-US" b="1" dirty="0" err="1"/>
              <a:t>jQuery</a:t>
            </a:r>
            <a:r>
              <a:rPr lang="en-US" b="1" dirty="0"/>
              <a:t> </a:t>
            </a:r>
            <a:endParaRPr lang="en-US" dirty="0"/>
          </a:p>
        </p:txBody>
      </p:sp>
      <p:pic>
        <p:nvPicPr>
          <p:cNvPr id="5" name="Picture Placeholder 4" descr="AnimatedFormSwitching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" r="128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764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提醒通知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8563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</a:t>
            </a:r>
            <a:r>
              <a:rPr lang="en-US" dirty="0" err="1"/>
              <a:t>codrops</a:t>
            </a:r>
            <a:r>
              <a:rPr lang="en-US" dirty="0"/>
              <a:t>/2012/06/25/timed-notifications-with-</a:t>
            </a:r>
            <a:r>
              <a:rPr lang="en-US" dirty="0" err="1"/>
              <a:t>css</a:t>
            </a:r>
            <a:r>
              <a:rPr lang="en-US" dirty="0"/>
              <a:t>-animations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Timed Notifications with CSS Animations</a:t>
            </a:r>
            <a:endParaRPr lang="en-US" dirty="0"/>
          </a:p>
        </p:txBody>
      </p:sp>
      <p:pic>
        <p:nvPicPr>
          <p:cNvPr id="5" name="Picture Placeholder 4" descr="TimedNotifications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" r="128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332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动态</a:t>
            </a:r>
            <a:r>
              <a:rPr lang="en-US" altLang="zh-CN" dirty="0" smtClean="0"/>
              <a:t>Banner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7833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</a:t>
            </a:r>
            <a:r>
              <a:rPr lang="en-US" dirty="0" err="1"/>
              <a:t>codrops</a:t>
            </a:r>
            <a:r>
              <a:rPr lang="en-US" dirty="0"/>
              <a:t>/2012/01/10/animated-web-banners-with-css3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Animated Web Banners With CSS3</a:t>
            </a:r>
            <a:endParaRPr lang="en-US" dirty="0"/>
          </a:p>
        </p:txBody>
      </p:sp>
      <p:pic>
        <p:nvPicPr>
          <p:cNvPr id="5" name="Picture Placeholder 4" descr="AnimatedWebBanners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" r="128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85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Ion.RangeSlider - jQuery-plugin, range slider, diapason, noUI, skin support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253" b="-11253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http://</a:t>
            </a:r>
            <a:r>
              <a:rPr lang="en-US" dirty="0" err="1"/>
              <a:t>ionden.com</a:t>
            </a:r>
            <a:r>
              <a:rPr lang="en-US" dirty="0"/>
              <a:t>/a/plugins/</a:t>
            </a:r>
            <a:r>
              <a:rPr lang="en-US" dirty="0" err="1"/>
              <a:t>ion.rangeSlider</a:t>
            </a:r>
            <a:r>
              <a:rPr lang="en-US" dirty="0"/>
              <a:t>/</a:t>
            </a:r>
            <a:r>
              <a:rPr lang="en-US" dirty="0" err="1"/>
              <a:t>en.html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ion.rangeSlider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5935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othecary">
  <a:themeElements>
    <a:clrScheme name="Apothecary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Apothecary">
      <a:majorFont>
        <a:latin typeface="Book Antiqua"/>
        <a:ea typeface=""/>
        <a:cs typeface=""/>
        <a:font script="Jpan" typeface="ＭＳ Ｐ明朝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Apothecary.thmx</Template>
  <TotalTime>887</TotalTime>
  <Words>1120</Words>
  <Application>Microsoft Macintosh PowerPoint</Application>
  <PresentationFormat>On-screen Show (4:3)</PresentationFormat>
  <Paragraphs>161</Paragraphs>
  <Slides>85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6" baseType="lpstr">
      <vt:lpstr>Apothecary</vt:lpstr>
      <vt:lpstr>Form表单</vt:lpstr>
      <vt:lpstr>滚动条</vt:lpstr>
      <vt:lpstr>Scrollbar Visibility with jScrollPane </vt:lpstr>
      <vt:lpstr>nanoScrollerJS </vt:lpstr>
      <vt:lpstr>jquery.nicescroll</vt:lpstr>
      <vt:lpstr>jQuery custom content scroller</vt:lpstr>
      <vt:lpstr>Sly</vt:lpstr>
      <vt:lpstr>滑动条</vt:lpstr>
      <vt:lpstr>ion.rangeSlider</vt:lpstr>
      <vt:lpstr>表单验证</vt:lpstr>
      <vt:lpstr>表单验证</vt:lpstr>
      <vt:lpstr>下拉菜单</vt:lpstr>
      <vt:lpstr>Chosen</vt:lpstr>
      <vt:lpstr>Custom Drop-Down List Styling </vt:lpstr>
      <vt:lpstr>工具栏</vt:lpstr>
      <vt:lpstr>Toolbar.Js</vt:lpstr>
      <vt:lpstr>checkbox</vt:lpstr>
      <vt:lpstr>iCheck</vt:lpstr>
      <vt:lpstr>Switches</vt:lpstr>
      <vt:lpstr>Switchery</vt:lpstr>
      <vt:lpstr>列表筛选</vt:lpstr>
      <vt:lpstr>List.js</vt:lpstr>
      <vt:lpstr>Looking For</vt:lpstr>
      <vt:lpstr>二维码</vt:lpstr>
      <vt:lpstr>jquery.qrcode.js</vt:lpstr>
      <vt:lpstr>分页</vt:lpstr>
      <vt:lpstr>jPages</vt:lpstr>
      <vt:lpstr>环形时间</vt:lpstr>
      <vt:lpstr>Circular Countdown </vt:lpstr>
      <vt:lpstr>Time Circles</vt:lpstr>
      <vt:lpstr>jQuery Knob</vt:lpstr>
      <vt:lpstr>倒计时</vt:lpstr>
      <vt:lpstr>jQuery.countdown</vt:lpstr>
      <vt:lpstr>jquery-countdown </vt:lpstr>
      <vt:lpstr>时间轴</vt:lpstr>
      <vt:lpstr>Timeline</vt:lpstr>
      <vt:lpstr>labella.js </vt:lpstr>
      <vt:lpstr>TimelineXML</vt:lpstr>
      <vt:lpstr>Timeline Portfolio with jQuery and CSS3</vt:lpstr>
      <vt:lpstr>Timeliner.js</vt:lpstr>
      <vt:lpstr>Timeline</vt:lpstr>
      <vt:lpstr>文本输入框</vt:lpstr>
      <vt:lpstr>输入提示，自动完成</vt:lpstr>
      <vt:lpstr>Tags Input</vt:lpstr>
      <vt:lpstr>Expanding Search Bar Deconstructed </vt:lpstr>
      <vt:lpstr>按钮</vt:lpstr>
      <vt:lpstr>Circular Progress Button</vt:lpstr>
      <vt:lpstr>Button Switches with Checkboxes and CSS3 Fanciness </vt:lpstr>
      <vt:lpstr>CSS Buttons with Pseudo-elements </vt:lpstr>
      <vt:lpstr>Animated Buttons with CSS3 </vt:lpstr>
      <vt:lpstr>纯CSS3 3D按钮</vt:lpstr>
      <vt:lpstr>Text Editor</vt:lpstr>
      <vt:lpstr>tinymce</vt:lpstr>
      <vt:lpstr>ckeditor</vt:lpstr>
      <vt:lpstr>Mercury Editor</vt:lpstr>
      <vt:lpstr>文件上传</vt:lpstr>
      <vt:lpstr>jQuery File Upload </vt:lpstr>
      <vt:lpstr>fineuploader</vt:lpstr>
      <vt:lpstr>进度条</vt:lpstr>
      <vt:lpstr>NProgress.js</vt:lpstr>
      <vt:lpstr>Percentage Loader</vt:lpstr>
      <vt:lpstr>Animated Progress Bars with CSS3</vt:lpstr>
      <vt:lpstr>progress.js</vt:lpstr>
      <vt:lpstr>pace</vt:lpstr>
      <vt:lpstr>选择日期时间</vt:lpstr>
      <vt:lpstr>pickadate</vt:lpstr>
      <vt:lpstr>Date Range Picker for Bootstrap</vt:lpstr>
      <vt:lpstr>Bootstrap 3 Datepicker v4 Docs</vt:lpstr>
      <vt:lpstr>Fullcalendar </vt:lpstr>
      <vt:lpstr>Calendario</vt:lpstr>
      <vt:lpstr>移动组件</vt:lpstr>
      <vt:lpstr>mobiscroll</vt:lpstr>
      <vt:lpstr>综合效果</vt:lpstr>
      <vt:lpstr>多条件筛选插件</vt:lpstr>
      <vt:lpstr>网上商城左侧分类下拉菜单</vt:lpstr>
      <vt:lpstr>Enhance Required Form Fields with CSS3 </vt:lpstr>
      <vt:lpstr>Natural Language Form with Custom Input Elements </vt:lpstr>
      <vt:lpstr>Custom Login Form Styling </vt:lpstr>
      <vt:lpstr>Login and Registration Form with HTML5 and CSS3 </vt:lpstr>
      <vt:lpstr>Fancy Sliding Form with jQuery </vt:lpstr>
      <vt:lpstr>Animated Form Switching with jQuery </vt:lpstr>
      <vt:lpstr>提醒通知</vt:lpstr>
      <vt:lpstr>Timed Notifications with CSS Animations</vt:lpstr>
      <vt:lpstr>动态Banner</vt:lpstr>
      <vt:lpstr>Animated Web Banners With CSS3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Form表单</dc:title>
  <dc:creator>佳燕 王</dc:creator>
  <cp:lastModifiedBy>佳燕 王</cp:lastModifiedBy>
  <cp:revision>41</cp:revision>
  <dcterms:created xsi:type="dcterms:W3CDTF">2016-07-29T06:27:56Z</dcterms:created>
  <dcterms:modified xsi:type="dcterms:W3CDTF">2016-08-04T05:56:06Z</dcterms:modified>
</cp:coreProperties>
</file>